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9CC5555-C915-3C4A-8B4B-3FB090C04958}">
          <p14:sldIdLst>
            <p14:sldId id="256"/>
            <p14:sldId id="257"/>
            <p14:sldId id="258"/>
          </p14:sldIdLst>
        </p14:section>
        <p14:section name="Untitled Section" id="{55DD5E74-1603-DE46-86C2-7D853AFE009E}">
          <p14:sldIdLst/>
        </p14:section>
        <p14:section name="Untitled Sec" id="{0200A1BC-BFAB-D14E-92B0-56305DEBB6AF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01"/>
    <p:restoredTop sz="94793"/>
  </p:normalViewPr>
  <p:slideViewPr>
    <p:cSldViewPr snapToGrid="0">
      <p:cViewPr varScale="1">
        <p:scale>
          <a:sx n="107" d="100"/>
          <a:sy n="107" d="100"/>
        </p:scale>
        <p:origin x="752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734FB9-2DC3-D745-9D46-F9EC554AE5F3}" type="datetimeFigureOut">
              <a:rPr lang="es-ES_tradnl" smtClean="0"/>
              <a:t>2/9/24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14F6FF-5410-CF43-8A95-DB994BC861A0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69000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14F6FF-5410-CF43-8A95-DB994BC861A0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88869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EF13C-4E65-64E5-758E-E49023BFD7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26173E-109D-6E07-1FBA-41FEFEA970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B6A074-9192-CF9C-7D56-CC98B2D43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3344C-A271-9A45-9588-E538B1E2EA95}" type="datetimeFigureOut">
              <a:rPr lang="es-ES_tradnl" smtClean="0"/>
              <a:t>2/9/24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475AD8-8A5F-1799-B8C6-D69A4539D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07A5A4-2C50-FE08-D994-2A8CBA192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8F5B1-031C-F344-B9E6-933923B56F24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1128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56AA1-7874-D682-7A37-66BFE8ED4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0749A5-0FB6-E288-D68E-BAD38944C6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1D2743-244C-82A2-326F-E2BFE24A7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3344C-A271-9A45-9588-E538B1E2EA95}" type="datetimeFigureOut">
              <a:rPr lang="es-ES_tradnl" smtClean="0"/>
              <a:t>2/9/24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9966B9-6B70-9986-B869-909FB6873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F1E686-A845-EDF9-C52C-1B423BC9B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8F5B1-031C-F344-B9E6-933923B56F24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83354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0782A7-49BD-6721-97E3-E99EBDAA0B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2874D7-4304-4A3F-72B1-9785208AD6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4AB6C0-C8D7-F228-8495-279E70AFB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3344C-A271-9A45-9588-E538B1E2EA95}" type="datetimeFigureOut">
              <a:rPr lang="es-ES_tradnl" smtClean="0"/>
              <a:t>2/9/24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C117B3-42E3-ED08-0B24-61C781BCA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7A7B39-0BF9-DB4D-F8B0-9D2B80D6E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8F5B1-031C-F344-B9E6-933923B56F24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64201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4DB56-C1DA-DE98-5FA6-816E3928B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146FC-F126-D08A-1E95-1018BA567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552261-8BBF-A83E-3023-92C4579EF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3344C-A271-9A45-9588-E538B1E2EA95}" type="datetimeFigureOut">
              <a:rPr lang="es-ES_tradnl" smtClean="0"/>
              <a:t>2/9/24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48DC0-E772-B162-6A55-BDA2C92A4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F3610E-80B9-E0B2-55E6-268A07088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8F5B1-031C-F344-B9E6-933923B56F24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23263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7FE86-7719-61E7-6478-4767E26CE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B21087-F425-0C38-A873-C33FA70577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378D3-40EF-BF02-E9C7-FA0414661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3344C-A271-9A45-9588-E538B1E2EA95}" type="datetimeFigureOut">
              <a:rPr lang="es-ES_tradnl" smtClean="0"/>
              <a:t>2/9/24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2102DD-997D-4D9E-0127-BDC957D25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11C871-4C3C-A962-505B-1A0B1D04E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8F5B1-031C-F344-B9E6-933923B56F24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29790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6576A-A67B-1773-BF53-BEA2A55CE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1ECA9E-DCC5-78F9-D628-445DE04066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3AFB3E-7453-F839-09DB-21366E0BA2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11A87A-65FF-4D1A-441D-2D539DB8A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3344C-A271-9A45-9588-E538B1E2EA95}" type="datetimeFigureOut">
              <a:rPr lang="es-ES_tradnl" smtClean="0"/>
              <a:t>2/9/24</a:t>
            </a:fld>
            <a:endParaRPr lang="es-ES_trad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76446C-C5BC-8B10-5191-1F25C4783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0CE2C4-0730-0467-2639-ACBC72946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8F5B1-031C-F344-B9E6-933923B56F24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48942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EAF97-4624-A4E7-A11B-39F45A3DD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855CA0-EF8B-3E9E-A309-6139302413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E787FC-EEFB-C13A-4535-93DF36C109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1FF113-23D4-B275-C2BB-6BC75E9A43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7CC3FC-EDB2-5EF1-144E-A588A4B5AE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8C55A3-8A30-0842-82D9-2AB3F3C3C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3344C-A271-9A45-9588-E538B1E2EA95}" type="datetimeFigureOut">
              <a:rPr lang="es-ES_tradnl" smtClean="0"/>
              <a:t>2/9/24</a:t>
            </a:fld>
            <a:endParaRPr lang="es-ES_trad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2A0262-4405-ED8B-5CAF-B0E21FDEB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14AD7F-8D7E-2137-A31E-590BB5EAD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8F5B1-031C-F344-B9E6-933923B56F24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24899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AA7D6-B489-104D-258D-D7182328E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E8E58B-CD60-ECAD-57F1-7E00D5F5A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3344C-A271-9A45-9588-E538B1E2EA95}" type="datetimeFigureOut">
              <a:rPr lang="es-ES_tradnl" smtClean="0"/>
              <a:t>2/9/24</a:t>
            </a:fld>
            <a:endParaRPr lang="es-ES_trad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D5FA3F-8119-1FCC-CA30-888787BC0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4C2D3D-870C-3E1C-EFA9-5AB3D647E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8F5B1-031C-F344-B9E6-933923B56F24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47910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F36D7A-60BF-6DEF-6DFE-3055345F1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3344C-A271-9A45-9588-E538B1E2EA95}" type="datetimeFigureOut">
              <a:rPr lang="es-ES_tradnl" smtClean="0"/>
              <a:t>2/9/24</a:t>
            </a:fld>
            <a:endParaRPr lang="es-ES_trad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620520-B204-562C-B962-CF7E124DA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9B1441-DB06-80AC-91B9-9FB59A7AD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8F5B1-031C-F344-B9E6-933923B56F24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9075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D702C-8A78-7868-10DE-D33F4DFFD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FE7C6-F9B9-4BB8-4D38-527D1EE3C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E0598A-9B0B-04D1-3F2D-6FD9BFAAC6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F4D4C-D914-88D0-2FD0-5DA4A7ACA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3344C-A271-9A45-9588-E538B1E2EA95}" type="datetimeFigureOut">
              <a:rPr lang="es-ES_tradnl" smtClean="0"/>
              <a:t>2/9/24</a:t>
            </a:fld>
            <a:endParaRPr lang="es-ES_trad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89E7A8-1E16-A2DA-FF1A-CBB300C85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32557F-BDB4-B49F-5E67-8FEB82B9C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8F5B1-031C-F344-B9E6-933923B56F24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82754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AA57B-905A-A879-40CC-FF1AE8263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5B9CBC-9FA9-072D-6AC4-B485188CC0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8592E5-FEBA-D919-043A-68765A1DCE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3AD356-F0FB-1E24-0C5C-673CBAC92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3344C-A271-9A45-9588-E538B1E2EA95}" type="datetimeFigureOut">
              <a:rPr lang="es-ES_tradnl" smtClean="0"/>
              <a:t>2/9/24</a:t>
            </a:fld>
            <a:endParaRPr lang="es-ES_trad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744096-ECDA-8554-45C2-463E14D91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15848C-D103-A3B9-B1B1-18CD349DA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8F5B1-031C-F344-B9E6-933923B56F24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96442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0BAD29-ACBD-EFF5-A692-6CA131560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1C44A-9526-C3D9-96F6-D806A5102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400407-3B47-4B5E-6198-5C97515987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63344C-A271-9A45-9588-E538B1E2EA95}" type="datetimeFigureOut">
              <a:rPr lang="es-ES_tradnl" smtClean="0"/>
              <a:t>2/9/24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B87CBC-D87B-1C71-9290-476F708D6B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8D688F-FCF5-3F63-CABD-E05FC418BF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E8F5B1-031C-F344-B9E6-933923B56F24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22400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logo&#10;&#10;Description automatically generated">
            <a:extLst>
              <a:ext uri="{FF2B5EF4-FFF2-40B4-BE49-F238E27FC236}">
                <a16:creationId xmlns:a16="http://schemas.microsoft.com/office/drawing/2014/main" id="{43963D41-3520-34D6-86A2-5718E3DA14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5" y="2536616"/>
            <a:ext cx="4742993" cy="1778622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D56677B-C0B7-4DAC-ACAD-8054FF1B5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573887"/>
            <a:ext cx="0" cy="3710227"/>
          </a:xfrm>
          <a:prstGeom prst="line">
            <a:avLst/>
          </a:prstGeom>
          <a:ln w="19050">
            <a:solidFill>
              <a:srgbClr val="CB96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black and gold text on a black background&#10;&#10;Description automatically generated">
            <a:extLst>
              <a:ext uri="{FF2B5EF4-FFF2-40B4-BE49-F238E27FC236}">
                <a16:creationId xmlns:a16="http://schemas.microsoft.com/office/drawing/2014/main" id="{D159E2E6-C2BD-507C-C26B-83C0E1E310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3240" y="1123527"/>
            <a:ext cx="4388237" cy="4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3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1A92768-C90D-4200-8975-84CC4D4BC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in a suit and tie&#10;&#10;Description automatically generated">
            <a:extLst>
              <a:ext uri="{FF2B5EF4-FFF2-40B4-BE49-F238E27FC236}">
                <a16:creationId xmlns:a16="http://schemas.microsoft.com/office/drawing/2014/main" id="{DD0856A8-A0E5-37AD-87EF-1AB45554BF2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0670" b="1"/>
          <a:stretch/>
        </p:blipFill>
        <p:spPr>
          <a:xfrm>
            <a:off x="1566816" y="4630049"/>
            <a:ext cx="2300114" cy="1944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6EE24F0-498C-04C9-BCE2-49391BC7A70D}"/>
              </a:ext>
            </a:extLst>
          </p:cNvPr>
          <p:cNvSpPr txBox="1"/>
          <p:nvPr/>
        </p:nvSpPr>
        <p:spPr>
          <a:xfrm>
            <a:off x="4798244" y="717331"/>
            <a:ext cx="372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Jorge Granic</a:t>
            </a:r>
            <a:endParaRPr lang="es-CL" b="1" dirty="0">
              <a:effectLst/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Projects and infrastructure Lawyer of the year</a:t>
            </a:r>
            <a:endParaRPr lang="es-CL" dirty="0">
              <a:effectLst/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F37CB4A-EEE4-5E4E-9D6B-2D5C15D8B05A}"/>
              </a:ext>
            </a:extLst>
          </p:cNvPr>
          <p:cNvSpPr txBox="1"/>
          <p:nvPr/>
        </p:nvSpPr>
        <p:spPr>
          <a:xfrm>
            <a:off x="4704353" y="2664607"/>
            <a:ext cx="391136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Cristóbal Morandé</a:t>
            </a:r>
            <a:endParaRPr lang="es-CL" sz="1800" b="1" dirty="0">
              <a:effectLst/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8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Corporate and M&amp;A (mid-market) y Energy &amp; Natural Resources: Electricity &amp; Gas Lawyer of the year</a:t>
            </a:r>
            <a:endParaRPr lang="es-CL" sz="1800" dirty="0">
              <a:effectLst/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A1C33A3-49AA-FEED-A333-259E3CC7CCA9}"/>
              </a:ext>
            </a:extLst>
          </p:cNvPr>
          <p:cNvSpPr txBox="1"/>
          <p:nvPr/>
        </p:nvSpPr>
        <p:spPr>
          <a:xfrm>
            <a:off x="4540787" y="5140384"/>
            <a:ext cx="391136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Patricio Montes</a:t>
            </a:r>
            <a:endParaRPr lang="es-CL" sz="1800" b="1" dirty="0">
              <a:effectLst/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8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Banking and finance Lawyer </a:t>
            </a:r>
          </a:p>
          <a:p>
            <a:pPr algn="ctr"/>
            <a:r>
              <a:rPr lang="en-US" sz="18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the year</a:t>
            </a:r>
            <a:endParaRPr lang="es-CL" sz="1800" dirty="0">
              <a:effectLst/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8" descr="A person in a suit and tie&#10;&#10;Description automatically generated">
            <a:extLst>
              <a:ext uri="{FF2B5EF4-FFF2-40B4-BE49-F238E27FC236}">
                <a16:creationId xmlns:a16="http://schemas.microsoft.com/office/drawing/2014/main" id="{70C03BEE-1443-9B8E-0022-117C4D8D3D3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8278" r="12525" b="-3"/>
          <a:stretch/>
        </p:blipFill>
        <p:spPr>
          <a:xfrm>
            <a:off x="1560490" y="2402100"/>
            <a:ext cx="2306440" cy="1944000"/>
          </a:xfrm>
          <a:prstGeom prst="rect">
            <a:avLst/>
          </a:prstGeom>
        </p:spPr>
      </p:pic>
      <p:pic>
        <p:nvPicPr>
          <p:cNvPr id="15" name="Picture 2" descr="A person in a suit and tie&#10;&#10;Description automatically generated">
            <a:extLst>
              <a:ext uri="{FF2B5EF4-FFF2-40B4-BE49-F238E27FC236}">
                <a16:creationId xmlns:a16="http://schemas.microsoft.com/office/drawing/2014/main" id="{1213DA24-8D80-1016-F2D2-64503074362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8087" r="18090" b="3"/>
          <a:stretch/>
        </p:blipFill>
        <p:spPr>
          <a:xfrm>
            <a:off x="1560490" y="206996"/>
            <a:ext cx="2296287" cy="19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89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1A92768-C90D-4200-8975-84CC4D4BC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09ED2AA-79C4-DBF7-7968-F54B3F94E3CD}"/>
              </a:ext>
            </a:extLst>
          </p:cNvPr>
          <p:cNvSpPr txBox="1"/>
          <p:nvPr/>
        </p:nvSpPr>
        <p:spPr>
          <a:xfrm>
            <a:off x="4646952" y="864384"/>
            <a:ext cx="3723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Juan Carlos Bulnes</a:t>
            </a:r>
            <a:endParaRPr lang="es-CL" sz="1800" b="1" dirty="0">
              <a:effectLst/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8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Real Estate Lawyer of the year</a:t>
            </a:r>
            <a:endParaRPr lang="es-CL" sz="1800" dirty="0">
              <a:effectLst/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F06054E-15DF-1A86-FF78-9E5E2A224163}"/>
              </a:ext>
            </a:extLst>
          </p:cNvPr>
          <p:cNvSpPr txBox="1"/>
          <p:nvPr/>
        </p:nvSpPr>
        <p:spPr>
          <a:xfrm>
            <a:off x="4509190" y="2927465"/>
            <a:ext cx="37235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Francisco Cerda</a:t>
            </a:r>
            <a:endParaRPr lang="es-CL" sz="1800" b="1" dirty="0">
              <a:effectLst/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8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Energy &amp; Natural Resources: Electricity &amp; Gas y Projects and infrastructure Rising star of the year</a:t>
            </a:r>
            <a:endParaRPr lang="es-CL" sz="1800" dirty="0">
              <a:effectLst/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ABA75D1-0662-5539-7EF3-BD913CC34F43}"/>
              </a:ext>
            </a:extLst>
          </p:cNvPr>
          <p:cNvSpPr txBox="1"/>
          <p:nvPr/>
        </p:nvSpPr>
        <p:spPr>
          <a:xfrm>
            <a:off x="4646952" y="5230888"/>
            <a:ext cx="372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Andrés Del Sante</a:t>
            </a:r>
            <a:endParaRPr lang="es-CL" sz="1800" b="1" dirty="0">
              <a:effectLst/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8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Corporate and M&amp;A (mid-market) Rising star of the year</a:t>
            </a:r>
            <a:endParaRPr lang="es-CL" sz="1800" dirty="0">
              <a:effectLst/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0" descr="A person in a suit and tie&#10;&#10;Description automatically generated">
            <a:extLst>
              <a:ext uri="{FF2B5EF4-FFF2-40B4-BE49-F238E27FC236}">
                <a16:creationId xmlns:a16="http://schemas.microsoft.com/office/drawing/2014/main" id="{23B668C1-DC7A-C83F-F735-5B6BFAC9C35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060" r="14307" b="-4"/>
          <a:stretch/>
        </p:blipFill>
        <p:spPr>
          <a:xfrm>
            <a:off x="1658678" y="4718753"/>
            <a:ext cx="2294226" cy="1947600"/>
          </a:xfrm>
          <a:prstGeom prst="rect">
            <a:avLst/>
          </a:prstGeom>
        </p:spPr>
      </p:pic>
      <p:pic>
        <p:nvPicPr>
          <p:cNvPr id="16" name="Picture 12" descr="A person in a suit and tie&#10;&#10;Description automatically generated">
            <a:extLst>
              <a:ext uri="{FF2B5EF4-FFF2-40B4-BE49-F238E27FC236}">
                <a16:creationId xmlns:a16="http://schemas.microsoft.com/office/drawing/2014/main" id="{39AC3390-92B6-F55C-E096-6B3F531FE4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7" r="-3" b="-3"/>
          <a:stretch/>
        </p:blipFill>
        <p:spPr>
          <a:xfrm>
            <a:off x="1658678" y="2574320"/>
            <a:ext cx="2300546" cy="1947600"/>
          </a:xfrm>
          <a:prstGeom prst="rect">
            <a:avLst/>
          </a:prstGeom>
        </p:spPr>
      </p:pic>
      <p:pic>
        <p:nvPicPr>
          <p:cNvPr id="17" name="Picture 6" descr="A person in a suit and tie&#10;&#10;Description automatically generated">
            <a:extLst>
              <a:ext uri="{FF2B5EF4-FFF2-40B4-BE49-F238E27FC236}">
                <a16:creationId xmlns:a16="http://schemas.microsoft.com/office/drawing/2014/main" id="{B61D557F-8B66-D636-1E90-015747A1588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3684" b="-3"/>
          <a:stretch/>
        </p:blipFill>
        <p:spPr>
          <a:xfrm>
            <a:off x="1658678" y="241841"/>
            <a:ext cx="2306433" cy="19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926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86</Words>
  <Application>Microsoft Macintosh PowerPoint</Application>
  <PresentationFormat>Widescreen</PresentationFormat>
  <Paragraphs>14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Isabel Palacios</dc:creator>
  <cp:lastModifiedBy>Isabel Palacios</cp:lastModifiedBy>
  <cp:revision>6</cp:revision>
  <dcterms:created xsi:type="dcterms:W3CDTF">2024-09-02T18:11:45Z</dcterms:created>
  <dcterms:modified xsi:type="dcterms:W3CDTF">2024-09-02T21:08:56Z</dcterms:modified>
</cp:coreProperties>
</file>